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viewProps" Target="viewProp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tableStyles" Target="tableStyles.xml"/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2" Type="http://schemas.openxmlformats.org/officeDocument/2006/relationships/printerSettings" Target="printerSettings/printerSettings1.bin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D89A-68F0-324D-BF1D-7F6D8E62DE74}" type="datetimeFigureOut">
              <a:rPr lang="en-US" smtClean="0"/>
              <a:t>1/30/13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B34DE-D26A-6B4F-8347-ABA945D2CD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D89A-68F0-324D-BF1D-7F6D8E62DE74}" type="datetimeFigureOut">
              <a:rPr lang="en-US" smtClean="0"/>
              <a:t>1/30/13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B34DE-D26A-6B4F-8347-ABA945D2CD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D89A-68F0-324D-BF1D-7F6D8E62DE74}" type="datetimeFigureOut">
              <a:rPr lang="en-US" smtClean="0"/>
              <a:t>1/30/13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B34DE-D26A-6B4F-8347-ABA945D2CD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D89A-68F0-324D-BF1D-7F6D8E62DE74}" type="datetimeFigureOut">
              <a:rPr lang="en-US" smtClean="0"/>
              <a:t>1/30/13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B34DE-D26A-6B4F-8347-ABA945D2CD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D89A-68F0-324D-BF1D-7F6D8E62DE74}" type="datetimeFigureOut">
              <a:rPr lang="en-US" smtClean="0"/>
              <a:t>1/30/13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B34DE-D26A-6B4F-8347-ABA945D2CD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D89A-68F0-324D-BF1D-7F6D8E62DE74}" type="datetimeFigureOut">
              <a:rPr lang="en-US" smtClean="0"/>
              <a:t>1/30/13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B34DE-D26A-6B4F-8347-ABA945D2CD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D89A-68F0-324D-BF1D-7F6D8E62DE74}" type="datetimeFigureOut">
              <a:rPr lang="en-US" smtClean="0"/>
              <a:t>1/30/13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B34DE-D26A-6B4F-8347-ABA945D2CD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D89A-68F0-324D-BF1D-7F6D8E62DE74}" type="datetimeFigureOut">
              <a:rPr lang="en-US" smtClean="0"/>
              <a:t>1/30/13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B34DE-D26A-6B4F-8347-ABA945D2CD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D89A-68F0-324D-BF1D-7F6D8E62DE74}" type="datetimeFigureOut">
              <a:rPr lang="en-US" smtClean="0"/>
              <a:t>1/30/13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B34DE-D26A-6B4F-8347-ABA945D2CD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D89A-68F0-324D-BF1D-7F6D8E62DE74}" type="datetimeFigureOut">
              <a:rPr lang="en-US" smtClean="0"/>
              <a:t>1/30/13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B34DE-D26A-6B4F-8347-ABA945D2CD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9D89A-68F0-324D-BF1D-7F6D8E62DE74}" type="datetimeFigureOut">
              <a:rPr lang="en-US" smtClean="0"/>
              <a:t>1/30/13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B34DE-D26A-6B4F-8347-ABA945D2CD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1"/>
            </a:gs>
            <a:gs pos="100000">
              <a:srgbClr val="000000"/>
            </a:gs>
            <a:gs pos="50000">
              <a:srgbClr val="00009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9D89A-68F0-324D-BF1D-7F6D8E62DE74}" type="datetimeFigureOut">
              <a:rPr lang="en-US" smtClean="0"/>
              <a:t>1/30/13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B34DE-D26A-6B4F-8347-ABA945D2CD6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DSM Criteria: Anxiety Disorders</a:t>
            </a:r>
            <a:endParaRPr lang="en-US" b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EDUC 3602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DSM: Social Phobia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17638"/>
            <a:ext cx="9144000" cy="47981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DSM: Panic Attack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8831238" cy="4478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05" y="274638"/>
            <a:ext cx="8798974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DSM: Generalized Anxiety Disorder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43311"/>
            <a:ext cx="8229600" cy="56146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DSM: Panic Disorder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6" y="1417638"/>
            <a:ext cx="9122934" cy="3963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DSM: Agoraphobia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28" y="1845251"/>
            <a:ext cx="8796409" cy="27029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816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DSM: PTSD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989" y="961517"/>
            <a:ext cx="7416800" cy="5896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DSM: Acute Stress Disorder 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10164"/>
            <a:ext cx="8229600" cy="5575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0560"/>
            <a:ext cx="9143999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DSM: Obsessive-Compulsive Disorder 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31" y="909052"/>
            <a:ext cx="8686800" cy="59489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DSM: Specific Phobia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77" y="1417638"/>
            <a:ext cx="9047423" cy="4663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45</Words>
  <Application>Microsoft Macintosh PowerPoint</Application>
  <PresentationFormat>On-screen Show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DSM Criteria: Anxiety Disorders</vt:lpstr>
      <vt:lpstr>DSM: Panic Attack</vt:lpstr>
      <vt:lpstr>DSM: Generalized Anxiety Disorder</vt:lpstr>
      <vt:lpstr>DSM: Panic Disorder</vt:lpstr>
      <vt:lpstr>DSM: Agoraphobia</vt:lpstr>
      <vt:lpstr>DSM: PTSD</vt:lpstr>
      <vt:lpstr>DSM: Acute Stress Disorder </vt:lpstr>
      <vt:lpstr>DSM: Obsessive-Compulsive Disorder </vt:lpstr>
      <vt:lpstr>DSM: Specific Phobia</vt:lpstr>
      <vt:lpstr>DSM: Social Phobia</vt:lpstr>
    </vt:vector>
  </TitlesOfParts>
  <Company>Student Snodgrass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DSM Criteria: Anxiety Disorders</dc:title>
  <dc:creator>Jaimie Snodgrass</dc:creator>
  <cp:lastModifiedBy>Jaimie Snodgrass</cp:lastModifiedBy>
  <cp:revision>12</cp:revision>
  <dcterms:created xsi:type="dcterms:W3CDTF">2013-01-30T19:39:03Z</dcterms:created>
  <dcterms:modified xsi:type="dcterms:W3CDTF">2013-01-30T19:58:54Z</dcterms:modified>
</cp:coreProperties>
</file>